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0" d="100"/>
          <a:sy n="70" d="100"/>
        </p:scale>
        <p:origin x="-108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4AB34-93DE-A849-912E-6B30FBD00C27}" type="datetimeFigureOut">
              <a:rPr lang="en-US" smtClean="0"/>
              <a:t>9/28/12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46172-CD77-1745-A8D9-CCC2D49A71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3870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4AB34-93DE-A849-912E-6B30FBD00C27}" type="datetimeFigureOut">
              <a:rPr lang="en-US" smtClean="0"/>
              <a:t>9/28/12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46172-CD77-1745-A8D9-CCC2D49A71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6684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4AB34-93DE-A849-912E-6B30FBD00C27}" type="datetimeFigureOut">
              <a:rPr lang="en-US" smtClean="0"/>
              <a:t>9/28/12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46172-CD77-1745-A8D9-CCC2D49A71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4500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4AB34-93DE-A849-912E-6B30FBD00C27}" type="datetimeFigureOut">
              <a:rPr lang="en-US" smtClean="0"/>
              <a:t>9/28/12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46172-CD77-1745-A8D9-CCC2D49A71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3334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4AB34-93DE-A849-912E-6B30FBD00C27}" type="datetimeFigureOut">
              <a:rPr lang="en-US" smtClean="0"/>
              <a:t>9/28/12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46172-CD77-1745-A8D9-CCC2D49A71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6703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4AB34-93DE-A849-912E-6B30FBD00C27}" type="datetimeFigureOut">
              <a:rPr lang="en-US" smtClean="0"/>
              <a:t>9/28/12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46172-CD77-1745-A8D9-CCC2D49A71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378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4AB34-93DE-A849-912E-6B30FBD00C27}" type="datetimeFigureOut">
              <a:rPr lang="en-US" smtClean="0"/>
              <a:t>9/28/12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46172-CD77-1745-A8D9-CCC2D49A71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168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4AB34-93DE-A849-912E-6B30FBD00C27}" type="datetimeFigureOut">
              <a:rPr lang="en-US" smtClean="0"/>
              <a:t>9/28/12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46172-CD77-1745-A8D9-CCC2D49A71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7338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4AB34-93DE-A849-912E-6B30FBD00C27}" type="datetimeFigureOut">
              <a:rPr lang="en-US" smtClean="0"/>
              <a:t>9/28/12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46172-CD77-1745-A8D9-CCC2D49A71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4552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4AB34-93DE-A849-912E-6B30FBD00C27}" type="datetimeFigureOut">
              <a:rPr lang="en-US" smtClean="0"/>
              <a:t>9/28/12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46172-CD77-1745-A8D9-CCC2D49A71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4040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4AB34-93DE-A849-912E-6B30FBD00C27}" type="datetimeFigureOut">
              <a:rPr lang="en-US" smtClean="0"/>
              <a:t>9/28/12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46172-CD77-1745-A8D9-CCC2D49A71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36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C4AB34-93DE-A849-912E-6B30FBD00C27}" type="datetimeFigureOut">
              <a:rPr lang="en-US" smtClean="0"/>
              <a:t>9/28/12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146172-CD77-1745-A8D9-CCC2D49A71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919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Title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Your answer for if there was more opportunity during Industrialization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53739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Title of caption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Your picture goes here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Your text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18198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Title of caption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Your picture goes here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Your text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86697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Title of caption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Your picture goes here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Your text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88283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Title of caption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Your picture goes here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Your text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03657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55</Words>
  <Application>Microsoft Macintosh PowerPoint</Application>
  <PresentationFormat>On-screen Show (4:3)</PresentationFormat>
  <Paragraphs>14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Title</vt:lpstr>
      <vt:lpstr>Title of caption</vt:lpstr>
      <vt:lpstr>Title of caption</vt:lpstr>
      <vt:lpstr>Title of caption</vt:lpstr>
      <vt:lpstr>Title of caption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Microsoft Office User</dc:creator>
  <cp:lastModifiedBy>Microsoft Office User</cp:lastModifiedBy>
  <cp:revision>1</cp:revision>
  <dcterms:created xsi:type="dcterms:W3CDTF">2012-09-28T13:50:02Z</dcterms:created>
  <dcterms:modified xsi:type="dcterms:W3CDTF">2012-09-28T13:52:54Z</dcterms:modified>
</cp:coreProperties>
</file>